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89" r:id="rId5"/>
    <p:sldId id="352" r:id="rId6"/>
    <p:sldId id="353" r:id="rId7"/>
  </p:sldIdLst>
  <p:sldSz cx="9144000" cy="6858000" type="screen4x3"/>
  <p:notesSz cx="7099300" cy="102346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6509"/>
    <a:srgbClr val="E1801F"/>
    <a:srgbClr val="0019B0"/>
    <a:srgbClr val="FF5050"/>
    <a:srgbClr val="0066FF"/>
    <a:srgbClr val="99FF99"/>
    <a:srgbClr val="14286B"/>
    <a:srgbClr val="258B5D"/>
    <a:srgbClr val="B3860A"/>
    <a:srgbClr val="B39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87" autoAdjust="0"/>
    <p:restoredTop sz="95750" autoAdjust="0"/>
  </p:normalViewPr>
  <p:slideViewPr>
    <p:cSldViewPr>
      <p:cViewPr>
        <p:scale>
          <a:sx n="87" d="100"/>
          <a:sy n="87" d="100"/>
        </p:scale>
        <p:origin x="-1122" y="654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1296" y="-114"/>
      </p:cViewPr>
      <p:guideLst>
        <p:guide orient="horz" pos="3223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DDAE5-824D-4DDC-9FF4-60BD1B00178A}" type="datetimeFigureOut">
              <a:rPr lang="fr-FR" smtClean="0"/>
              <a:pPr/>
              <a:t>07/02/2018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80A8E-7AAD-4567-BA90-EF029D3ECB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49C98692-3950-4244-8394-C3B596C931B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0FD804-94F2-4F6F-8B46-E92D5FE459DB}" type="slidenum">
              <a:rPr lang="fr-FR" smtClean="0"/>
              <a:pPr/>
              <a:t>1</a:t>
            </a:fld>
            <a:endParaRPr lang="fr-FR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75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3175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1547664" y="2060848"/>
            <a:ext cx="6400800" cy="156966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4800" dirty="0">
                <a:solidFill>
                  <a:schemeClr val="bg1"/>
                </a:solidFill>
                <a:latin typeface="Arial" charset="0"/>
              </a:rPr>
              <a:t>PROGRAMME EDUCATIF </a:t>
            </a:r>
            <a:r>
              <a:rPr lang="fr-FR" sz="4800" dirty="0" smtClean="0">
                <a:solidFill>
                  <a:schemeClr val="bg1"/>
                </a:solidFill>
                <a:latin typeface="Arial" charset="0"/>
              </a:rPr>
              <a:t>FEDERAL</a:t>
            </a:r>
            <a:r>
              <a:rPr lang="fr-FR" sz="4000" dirty="0" smtClean="0">
                <a:solidFill>
                  <a:schemeClr val="bg1"/>
                </a:solidFill>
                <a:latin typeface="Arial" charset="0"/>
              </a:rPr>
              <a:t> </a:t>
            </a:r>
            <a:endParaRPr lang="fr-FR" sz="4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611188" y="4365625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 sz="2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915816" y="3861048"/>
            <a:ext cx="3384376" cy="86409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 </a:t>
            </a: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Ou suis-je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 »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65305"/>
            <a:ext cx="1675878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6165305"/>
            <a:ext cx="1548707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6165305"/>
            <a:ext cx="1539515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6165304"/>
            <a:ext cx="1500233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6165304"/>
            <a:ext cx="1597209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68344" y="6159864"/>
            <a:ext cx="1475656" cy="69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3688" y="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70C0"/>
                </a:solidFill>
              </a:rPr>
              <a:t> </a:t>
            </a:r>
            <a:endParaRPr lang="fr-FR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717032"/>
            <a:ext cx="1630991" cy="17728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836712"/>
            <a:ext cx="625125" cy="1872208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Rectangle 24"/>
          <p:cNvSpPr/>
          <p:nvPr/>
        </p:nvSpPr>
        <p:spPr bwMode="auto">
          <a:xfrm>
            <a:off x="1331640" y="3140968"/>
            <a:ext cx="7344816" cy="3600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200" dirty="0" smtClean="0">
              <a:solidFill>
                <a:schemeClr val="tx1"/>
              </a:solidFill>
              <a:latin typeface="Times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Qui ? Quand ? Où ? Quoi ? Comment ?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Qui : de </a:t>
            </a:r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U13</a:t>
            </a:r>
            <a:endParaRPr lang="fr-FR" sz="1200" dirty="0" smtClean="0">
              <a:solidFill>
                <a:schemeClr val="tx1"/>
              </a:solidFill>
              <a:latin typeface="Times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Quand</a:t>
            </a:r>
            <a:r>
              <a:rPr kumimoji="0" lang="fr-F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 : </a:t>
            </a:r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Le mercredi 7 février 2018</a:t>
            </a:r>
            <a:endParaRPr kumimoji="0" lang="fr-FR" sz="12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baseline="0" dirty="0" smtClean="0">
                <a:solidFill>
                  <a:schemeClr val="tx1"/>
                </a:solidFill>
                <a:latin typeface="Times" pitchFamily="18" charset="0"/>
              </a:rPr>
              <a:t>Où : Stade du</a:t>
            </a:r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 Bois de la Cure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Quoi : </a:t>
            </a:r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En lien avec la coupe du monde 2018 qui va débuter en Russie cette été. Le but était de retrouver les pays qui participe à la coupe du monde sur une carte.</a:t>
            </a:r>
            <a:endParaRPr lang="fr-FR" sz="1200" dirty="0" smtClean="0">
              <a:solidFill>
                <a:schemeClr val="tx1"/>
              </a:solidFill>
              <a:latin typeface="Times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200" dirty="0" smtClean="0">
              <a:solidFill>
                <a:schemeClr val="tx1"/>
              </a:solidFill>
              <a:latin typeface="Times" pitchFamily="18" charset="0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Comment : Les éducateurs avaient préparé en amont des étiquettes avec </a:t>
            </a:r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tous les pays qui participais à la coupe du monde 2018 en Russie. 2 équipent s’affrontaient avec un pays </a:t>
            </a:r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à</a:t>
            </a:r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 replacer sur la carte le plus rapidement possible. L’équipe qui a placé le pays le plus rapidement possible remportait 1 point.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6" name="Rectangle à coins arrondis 25"/>
          <p:cNvSpPr/>
          <p:nvPr/>
        </p:nvSpPr>
        <p:spPr bwMode="auto">
          <a:xfrm>
            <a:off x="3851920" y="2924944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 smtClean="0"/>
              <a:t>Résumé de l’action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1331640" y="2276872"/>
            <a:ext cx="216024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600" dirty="0" smtClean="0">
                <a:solidFill>
                  <a:schemeClr val="tx1"/>
                </a:solidFill>
                <a:latin typeface="Times" pitchFamily="18" charset="0"/>
              </a:rPr>
              <a:t>Culture foot géogra</a:t>
            </a:r>
            <a:r>
              <a:rPr lang="fr-FR" sz="1600" dirty="0" smtClean="0">
                <a:solidFill>
                  <a:schemeClr val="tx1"/>
                </a:solidFill>
                <a:latin typeface="Times" pitchFamily="18" charset="0"/>
              </a:rPr>
              <a:t>phie</a:t>
            </a:r>
            <a:endParaRPr lang="fr-FR" sz="1200" dirty="0" smtClean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34" name="Rectangle à coins arrondis 33"/>
          <p:cNvSpPr/>
          <p:nvPr/>
        </p:nvSpPr>
        <p:spPr bwMode="auto">
          <a:xfrm>
            <a:off x="1331640" y="1916832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 smtClean="0"/>
              <a:t>Thématique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6" name="Rectangle à coins arrondis 35"/>
          <p:cNvSpPr/>
          <p:nvPr/>
        </p:nvSpPr>
        <p:spPr bwMode="auto">
          <a:xfrm>
            <a:off x="1331640" y="188640"/>
            <a:ext cx="2304256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b="1" dirty="0" smtClean="0"/>
              <a:t>District : Maine et Loire 49 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6444208" y="1268760"/>
            <a:ext cx="2232248" cy="136815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Ou</a:t>
            </a:r>
            <a:r>
              <a:rPr kumimoji="0" lang="fr-FR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 suis-je ?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8" name="Rectangle à coins arrondis 37"/>
          <p:cNvSpPr/>
          <p:nvPr/>
        </p:nvSpPr>
        <p:spPr bwMode="auto">
          <a:xfrm>
            <a:off x="6444208" y="908720"/>
            <a:ext cx="2232248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 smtClean="0"/>
              <a:t>Nom de l’action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2" name="Rectangle à coins arrondis 41"/>
          <p:cNvSpPr/>
          <p:nvPr/>
        </p:nvSpPr>
        <p:spPr bwMode="auto">
          <a:xfrm>
            <a:off x="6444208" y="188640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400" dirty="0" smtClean="0"/>
              <a:t>U13 </a:t>
            </a:r>
            <a:r>
              <a:rPr lang="fr-FR" sz="1400" dirty="0" smtClean="0"/>
              <a:t>: </a:t>
            </a:r>
            <a:r>
              <a:rPr lang="fr-FR" sz="1400" dirty="0" smtClean="0"/>
              <a:t>9</a:t>
            </a:r>
            <a:endParaRPr lang="fr-FR" sz="1400" dirty="0" smtClean="0">
              <a:solidFill>
                <a:schemeClr val="tx1"/>
              </a:solidFill>
              <a:latin typeface="Times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836712"/>
            <a:ext cx="625125" cy="1872208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836712"/>
            <a:ext cx="625125" cy="1872208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ectangle 15"/>
          <p:cNvSpPr/>
          <p:nvPr/>
        </p:nvSpPr>
        <p:spPr bwMode="auto">
          <a:xfrm>
            <a:off x="1331640" y="1052736"/>
            <a:ext cx="216024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Times" pitchFamily="18" charset="0"/>
              </a:rPr>
              <a:t>Avenir Sportif Puy Saint Bonnet</a:t>
            </a:r>
          </a:p>
        </p:txBody>
      </p:sp>
      <p:sp>
        <p:nvSpPr>
          <p:cNvPr id="17" name="Rectangle à coins arrondis 16"/>
          <p:cNvSpPr/>
          <p:nvPr/>
        </p:nvSpPr>
        <p:spPr bwMode="auto">
          <a:xfrm>
            <a:off x="1331640" y="692696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 smtClean="0"/>
              <a:t>Nom du club : 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8" name="Rectangle à coins arrondis 17"/>
          <p:cNvSpPr/>
          <p:nvPr/>
        </p:nvSpPr>
        <p:spPr bwMode="auto">
          <a:xfrm>
            <a:off x="3995936" y="188640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b="1" dirty="0" smtClean="0"/>
              <a:t>Date </a:t>
            </a:r>
            <a:r>
              <a:rPr lang="fr-FR" sz="1400" dirty="0" smtClean="0"/>
              <a:t>: 7 Février 2018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3688" y="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70C0"/>
                </a:solidFill>
              </a:rPr>
              <a:t> </a:t>
            </a:r>
            <a:endParaRPr lang="fr-FR" sz="3600" b="1" dirty="0">
              <a:solidFill>
                <a:srgbClr val="0070C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475656" y="1988840"/>
            <a:ext cx="7344816" cy="46085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fr-FR" sz="3200" b="1" dirty="0" smtClean="0"/>
          </a:p>
          <a:p>
            <a:pPr algn="ctr"/>
            <a:endParaRPr lang="fr-FR" sz="3200" b="1" dirty="0" smtClean="0"/>
          </a:p>
          <a:p>
            <a:pPr algn="ctr"/>
            <a:endParaRPr lang="fr-FR" sz="3200" b="1" dirty="0" smtClean="0"/>
          </a:p>
          <a:p>
            <a:pPr algn="ctr"/>
            <a:r>
              <a:rPr lang="fr-FR" sz="3200" b="1" dirty="0" smtClean="0">
                <a:solidFill>
                  <a:schemeClr val="bg1"/>
                </a:solidFill>
              </a:rPr>
              <a:t>PHOTO </a:t>
            </a:r>
          </a:p>
          <a:p>
            <a:pPr algn="ctr"/>
            <a:r>
              <a:rPr lang="fr-FR" sz="3200" b="1" dirty="0" smtClean="0">
                <a:solidFill>
                  <a:schemeClr val="bg1"/>
                </a:solidFill>
              </a:rPr>
              <a:t>DE </a:t>
            </a:r>
          </a:p>
          <a:p>
            <a:pPr algn="ctr"/>
            <a:r>
              <a:rPr lang="fr-FR" sz="3200" b="1" dirty="0" smtClean="0">
                <a:solidFill>
                  <a:schemeClr val="bg1"/>
                </a:solidFill>
              </a:rPr>
              <a:t>L’ACTION</a:t>
            </a:r>
          </a:p>
          <a:p>
            <a:pPr algn="ctr"/>
            <a:endParaRPr lang="fr-FR" sz="3200" b="1" dirty="0" smtClean="0"/>
          </a:p>
          <a:p>
            <a:pPr algn="ctr"/>
            <a:endParaRPr lang="fr-FR" sz="3200" b="1" dirty="0" smtClean="0"/>
          </a:p>
          <a:p>
            <a:pPr algn="ctr"/>
            <a:endParaRPr lang="fr-FR" sz="3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6632"/>
            <a:ext cx="7704856" cy="1631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0" name="AutoShape 2" descr="https://attachment.outlook.office.net/owa/Baurain.t@live.fr/service.svc/s/GetAttachmentThumbnail?id=AQMkADAwATMwMAItYmY4OS0wMABmMi0wMAItMDAKAEYAAAP65c%2FlcvZgSpkTv4bCVVgvBwCMmyxlyOPnRp2W8EweurkAAAMBDAAAAIybLGXI4%2BdGnZbwTB66uQAAAAIwL0X0AAAAARIAEAAPXhPzWrx6SYZw9tKIZT7X&amp;thumbnailType=2&amp;X-OWA-CANARY=6IXzX0_bCUq_pkFQfv-Gj4BjIFaiQ9UY2HbVaitBiS07Y9PpJuiUIZ81LE0YXDSC7N6dBfWATmM.&amp;token=eyJ0eXAiOiJKV1QiLCJhbGciOiJSUzI1NiIsIng1dCI6ImVuaDlCSnJWUFU1aWpWMXFqWmpWLWZMMmJjbyJ9.eyJ2ZXIiOiJFeGNoYW5nZS5DYWxsYmFjay5WMSIsImFwcGN0eHNlbmRlciI6Ik93YURvd25sb2FkQDg0ZGY5ZTdmLWU5ZjYtNDBhZi1iNDM1LWFhYWFhYWFhYWFhYSIsImFwcGN0eCI6IntcIm1zZXhjaHByb3RcIjpcIm93YVwiLFwicHJpbWFyeXNpZFwiOlwiUy0xLTI4MjctMTk2NjA4LTMyMTM0MjY5MzBcIixcInB1aWRcIjpcIjg0NDQyODE0MzU1ODg5OFwiLFwib2lkXCI6XCIwMDAzMDAwMC1iZjg5LTAwZjItMDAwMC0wMDAwMDAwMDAwMDBcIixcInNjb3BlXCI6XCJPd2FEb3dubG9hZFwifSIsImlzcyI6IjAwMDAwMDAyLTAwMDAtMGZmMS1jZTAwLTAwMDAwMDAwMDAwMEA4NGRmOWU3Zi1lOWY2LTQwYWYtYjQzNS1hYWFhYWFhYWFhYWEiLCJhdWQiOiIwMDAwMDAwMi0wMDAwLTBmZjEtY2UwMC0wMDAwMDAwMDAwMDAvYXR0YWNobWVudC5vdXRsb29rLm9mZmljZS5uZXRAODRkZjllN2YtZTlmNi00MGFmLWI0MzUtYWFhYWFhYWFhYWFhIiwiZXhwIjoxNTEzMzMyNDY5LCJuYmYiOjE1MTMzMzE4Njl9.wrMbmVGIq2HVUqfoYJUBjHr-CHy4G67JgntQz2FvaampcHMLeVG2BF0k8e6VLVc4NxJuq61SnhcHL-e_YwcvwntkXaecRLQ5sJPxcCnEDk9VFohJ-j2sEPowjlKcTHAH5TN8iZnRa8ODctCFfyu684naU2RU7uYCw3naX6kgBfcV8L-cNZONirRlb8c0jbUsq7XfC8DwbLumVY5ENU-722G20pQ3QwnhokPsZMpFTcoaPLQ2LxHefq2Ut9T9HS1oQ8gqqCfRt06MKeficJFCWCUKImoqkvdCjQD6j-fS6jMV0iF7DGQ_NhimwEArbafAUt33SEd5hvd5hAqP0gtabg&amp;owa=outlook.live.com&amp;isc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060848"/>
            <a:ext cx="2016224" cy="3578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2060848"/>
            <a:ext cx="270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2060848"/>
            <a:ext cx="242997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80B9579429CF4F8381AB417F9F5BDC" ma:contentTypeVersion="1" ma:contentTypeDescription="Crée un document." ma:contentTypeScope="" ma:versionID="35461d2b855241006c57675daa95dcc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925a11e336e3fa0231ac2070ef03d4b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 de planification" ma:description="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68F919-6294-447C-A6D9-4D11662B45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44CAB8-42E6-4DB6-B19E-A388AB9B9C4C}">
  <ds:schemaRefs>
    <ds:schemaRef ds:uri="http://schemas.microsoft.com/office/2006/metadata/propertie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18DA4304-3A13-464C-8D02-42E8E2D463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166</Words>
  <Application>Microsoft Office PowerPoint</Application>
  <PresentationFormat>Affichage à l'écran (4:3)</PresentationFormat>
  <Paragraphs>33</Paragraphs>
  <Slides>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Nouvelle présentation</vt:lpstr>
      <vt:lpstr>Diapositive 1</vt:lpstr>
      <vt:lpstr>Diapositive 2</vt:lpstr>
      <vt:lpstr>Diapositive 3</vt:lpstr>
    </vt:vector>
  </TitlesOfParts>
  <Company>..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.. ..</dc:creator>
  <cp:lastModifiedBy>ASP</cp:lastModifiedBy>
  <cp:revision>619</cp:revision>
  <dcterms:created xsi:type="dcterms:W3CDTF">2006-11-08T16:46:26Z</dcterms:created>
  <dcterms:modified xsi:type="dcterms:W3CDTF">2018-02-07T17:05:35Z</dcterms:modified>
</cp:coreProperties>
</file>