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>
        <p:scale>
          <a:sx n="87" d="100"/>
          <a:sy n="87" d="100"/>
        </p:scale>
        <p:origin x="-1122" y="6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14/02/2018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15816" y="3861048"/>
            <a:ext cx="3384376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suis arbitre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? Quand ? Où ? Quoi ? Comment 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: de U6 à U9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Quand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: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 mercredi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14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février 2018</a:t>
            </a: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Où : Stade du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Bois de la Cure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Quoi : Les joueurs devaient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apprendre et comprendre les gestes de l’arbitrage et savoir exécuter le bon geste en fonction de la situation.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Comment : Les éducateurs avaient préparé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des situations de jeu ou les joueurs mimaient à l’autre équipe une situation. L’arbitre devait effectuer le bon geste et avoir le bon comportement en fonction de la situation apprise en amont. 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 la fin les joueurs devaient retrouver les villes qui représentait les fanions de club de Ligue 1 et les positionner sur la carte de France.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" pitchFamily="18" charset="0"/>
              </a:rPr>
              <a:t>Règles du jeu et arbitrage et Culture foot géographie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30425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District : Maine et Loire 49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44208" y="1268760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Je suis arbitre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Ou suis-je ?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444208" y="908720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/>
              <a:t>U6 à U9 : </a:t>
            </a:r>
            <a:r>
              <a:rPr lang="fr-FR" sz="1400" dirty="0" smtClean="0"/>
              <a:t>7</a:t>
            </a:r>
            <a:endParaRPr lang="fr-FR" sz="14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331640" y="1052736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Times" pitchFamily="18" charset="0"/>
              </a:rPr>
              <a:t>Avenir Sportif Puy Saint Bonnet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6926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du club :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995936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r>
              <a:rPr lang="fr-FR" sz="1400" dirty="0" smtClean="0"/>
              <a:t>: 7 Février 2018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03648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https://attachment.outlook.office.net/owa/Baurain.t@live.fr/service.svc/s/GetAttachmentThumbnail?id=AQMkADAwATMwMAItYmY4OS0wMABmMi0wMAItMDAKAEYAAAP65c%2FlcvZgSpkTv4bCVVgvBwCMmyxlyOPnRp2W8EweurkAAAMBDAAAAIybLGXI4%2BdGnZbwTB66uQAAAAIwL0X0AAAAARIAEAAPXhPzWrx6SYZw9tKIZT7X&amp;thumbnailType=2&amp;X-OWA-CANARY=6IXzX0_bCUq_pkFQfv-Gj4BjIFaiQ9UY2HbVaitBiS07Y9PpJuiUIZ81LE0YXDSC7N6dBfWATm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Tk2NjA4LTMyMTM0MjY5MzBcIixcInB1aWRcIjpcIjg0NDQyODE0MzU1ODg5OFwiLFwib2lkXCI6XCIwMDAzMDAwMC1iZjg5LTAwZj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zMzMyNDY5LCJuYmYiOjE1MTMzMzE4Njl9.wrMbmVGIq2HVUqfoYJUBjHr-CHy4G67JgntQz2FvaampcHMLeVG2BF0k8e6VLVc4NxJuq61SnhcHL-e_YwcvwntkXaecRLQ5sJPxcCnEDk9VFohJ-j2sEPowjlKcTHAH5TN8iZnRa8ODctCFfyu684naU2RU7uYCw3naX6kgBfcV8L-cNZONirRlb8c0jbUsq7XfC8DwbLumVY5ENU-722G20pQ3QwnhokPsZMpFTcoaPLQ2LxHefq2Ut9T9HS1oQ8gqqCfRt06MKeficJFCWCUKImoqkvdCjQD6j-fS6jMV0iF7DGQ_NhimwEArbafAUt33SEd5hvd5hAqP0gtab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t="22222"/>
          <a:stretch>
            <a:fillRect/>
          </a:stretch>
        </p:blipFill>
        <p:spPr bwMode="auto">
          <a:xfrm>
            <a:off x="6732240" y="4581128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060848"/>
            <a:ext cx="20522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564904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179</Words>
  <Application>Microsoft Office PowerPoint</Application>
  <PresentationFormat>Affichage à l'écran (4:3)</PresentationFormat>
  <Paragraphs>36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Diapositive 1</vt:lpstr>
      <vt:lpstr>Diapositive 2</vt:lpstr>
      <vt:lpstr>Diapositive 3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ASP</cp:lastModifiedBy>
  <cp:revision>619</cp:revision>
  <dcterms:created xsi:type="dcterms:W3CDTF">2006-11-08T16:46:26Z</dcterms:created>
  <dcterms:modified xsi:type="dcterms:W3CDTF">2018-02-14T14:44:31Z</dcterms:modified>
</cp:coreProperties>
</file>