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89" r:id="rId5"/>
    <p:sldId id="352" r:id="rId6"/>
    <p:sldId id="353" r:id="rId7"/>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09"/>
    <a:srgbClr val="E1801F"/>
    <a:srgbClr val="0019B0"/>
    <a:srgbClr val="FF5050"/>
    <a:srgbClr val="0066FF"/>
    <a:srgbClr val="99FF99"/>
    <a:srgbClr val="14286B"/>
    <a:srgbClr val="258B5D"/>
    <a:srgbClr val="B3860A"/>
    <a:srgbClr val="B39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87" autoAdjust="0"/>
    <p:restoredTop sz="95750" autoAdjust="0"/>
  </p:normalViewPr>
  <p:slideViewPr>
    <p:cSldViewPr>
      <p:cViewPr>
        <p:scale>
          <a:sx n="87" d="100"/>
          <a:sy n="87" d="100"/>
        </p:scale>
        <p:origin x="-1110" y="28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296" y="-11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19DDAE5-824D-4DDC-9FF4-60BD1B00178A}" type="datetimeFigureOut">
              <a:rPr lang="fr-FR" smtClean="0"/>
              <a:pPr/>
              <a:t>15/12/2017</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DA80A8E-7AAD-4567-BA90-EF029D3ECBA3}"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fr-F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fr-FR"/>
          </a:p>
        </p:txBody>
      </p:sp>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fr-F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9C98692-3950-4244-8394-C3B596C931BD}"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A0FD804-94F2-4F6F-8B46-E92D5FE459DB}" type="slidenum">
              <a:rPr lang="fr-FR" smtClean="0"/>
              <a:pPr/>
              <a:t>1</a:t>
            </a:fld>
            <a:endParaRPr lang="fr-FR"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3" cstate="print"/>
          <a:srcRect/>
          <a:stretch>
            <a:fillRect/>
          </a:stretch>
        </p:blipFill>
        <p:spPr bwMode="auto">
          <a:xfrm>
            <a:off x="3175" y="0"/>
            <a:ext cx="9140825"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3175" y="3175"/>
            <a:ext cx="9140825" cy="6854825"/>
          </a:xfrm>
          <a:prstGeom prst="rect">
            <a:avLst/>
          </a:prstGeom>
          <a:noFill/>
          <a:ln w="9525">
            <a:noFill/>
            <a:miter lim="800000"/>
            <a:headEnd/>
            <a:tailEnd/>
          </a:ln>
        </p:spPr>
      </p:pic>
      <p:sp>
        <p:nvSpPr>
          <p:cNvPr id="2051" name="Text Box 4"/>
          <p:cNvSpPr txBox="1">
            <a:spLocks noChangeArrowheads="1"/>
          </p:cNvSpPr>
          <p:nvPr/>
        </p:nvSpPr>
        <p:spPr bwMode="auto">
          <a:xfrm>
            <a:off x="1547664" y="2060848"/>
            <a:ext cx="6400800" cy="1569660"/>
          </a:xfrm>
          <a:prstGeom prst="rect">
            <a:avLst/>
          </a:prstGeom>
          <a:noFill/>
          <a:ln w="57150">
            <a:solidFill>
              <a:schemeClr val="bg1"/>
            </a:solidFill>
            <a:miter lim="800000"/>
            <a:headEnd/>
            <a:tailEnd/>
          </a:ln>
        </p:spPr>
        <p:txBody>
          <a:bodyPr>
            <a:spAutoFit/>
          </a:bodyPr>
          <a:lstStyle/>
          <a:p>
            <a:pPr algn="ctr">
              <a:spcBef>
                <a:spcPct val="50000"/>
              </a:spcBef>
            </a:pPr>
            <a:r>
              <a:rPr lang="fr-FR" sz="4800" dirty="0">
                <a:solidFill>
                  <a:schemeClr val="bg1"/>
                </a:solidFill>
                <a:latin typeface="Arial" charset="0"/>
              </a:rPr>
              <a:t>PROGRAMME EDUCATIF </a:t>
            </a:r>
            <a:r>
              <a:rPr lang="fr-FR" sz="4800" dirty="0" smtClean="0">
                <a:solidFill>
                  <a:schemeClr val="bg1"/>
                </a:solidFill>
                <a:latin typeface="Arial" charset="0"/>
              </a:rPr>
              <a:t>FEDERAL</a:t>
            </a:r>
            <a:r>
              <a:rPr lang="fr-FR" sz="4000" dirty="0" smtClean="0">
                <a:solidFill>
                  <a:schemeClr val="bg1"/>
                </a:solidFill>
                <a:latin typeface="Arial" charset="0"/>
              </a:rPr>
              <a:t> </a:t>
            </a:r>
            <a:endParaRPr lang="fr-FR" sz="4000" dirty="0">
              <a:solidFill>
                <a:schemeClr val="bg1"/>
              </a:solidFill>
              <a:latin typeface="Arial" charset="0"/>
            </a:endParaRPr>
          </a:p>
        </p:txBody>
      </p:sp>
      <p:sp>
        <p:nvSpPr>
          <p:cNvPr id="2052" name="Text Box 5"/>
          <p:cNvSpPr txBox="1">
            <a:spLocks noChangeArrowheads="1"/>
          </p:cNvSpPr>
          <p:nvPr/>
        </p:nvSpPr>
        <p:spPr bwMode="auto">
          <a:xfrm>
            <a:off x="611188" y="4365625"/>
            <a:ext cx="8001000" cy="609600"/>
          </a:xfrm>
          <a:prstGeom prst="rect">
            <a:avLst/>
          </a:prstGeom>
          <a:noFill/>
          <a:ln w="9525">
            <a:noFill/>
            <a:miter lim="800000"/>
            <a:headEnd/>
            <a:tailEnd/>
          </a:ln>
        </p:spPr>
        <p:txBody>
          <a:bodyPr wrap="none" anchor="ctr"/>
          <a:lstStyle/>
          <a:p>
            <a:pPr algn="ctr"/>
            <a:endParaRPr lang="fr-FR" sz="2800">
              <a:solidFill>
                <a:schemeClr val="bg1"/>
              </a:solidFill>
              <a:latin typeface="Arial" charset="0"/>
            </a:endParaRPr>
          </a:p>
        </p:txBody>
      </p:sp>
      <p:sp>
        <p:nvSpPr>
          <p:cNvPr id="15" name="Rectangle 14"/>
          <p:cNvSpPr/>
          <p:nvPr/>
        </p:nvSpPr>
        <p:spPr bwMode="auto">
          <a:xfrm>
            <a:off x="3203848" y="3861049"/>
            <a:ext cx="288032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a:t>
            </a: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 </a:t>
            </a: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KOP</a:t>
            </a:r>
            <a:r>
              <a:rPr kumimoji="0" lang="fr-FR" sz="3600" b="1" i="0" u="none" strike="noStrike" cap="none" normalizeH="0" baseline="0" dirty="0" smtClean="0">
                <a:ln>
                  <a:noFill/>
                </a:ln>
                <a:solidFill>
                  <a:schemeClr val="accent6">
                    <a:lumMod val="75000"/>
                  </a:schemeClr>
                </a:solidFill>
                <a:effectLst/>
                <a:latin typeface="Arial" pitchFamily="34" charset="0"/>
                <a:cs typeface="Arial" pitchFamily="34" charset="0"/>
              </a:rPr>
              <a:t> »</a:t>
            </a:r>
          </a:p>
        </p:txBody>
      </p:sp>
      <p:pic>
        <p:nvPicPr>
          <p:cNvPr id="3075" name="Picture 3"/>
          <p:cNvPicPr>
            <a:picLocks noChangeAspect="1" noChangeArrowheads="1"/>
          </p:cNvPicPr>
          <p:nvPr/>
        </p:nvPicPr>
        <p:blipFill>
          <a:blip r:embed="rId4" cstate="print"/>
          <a:srcRect/>
          <a:stretch>
            <a:fillRect/>
          </a:stretch>
        </p:blipFill>
        <p:spPr bwMode="auto">
          <a:xfrm>
            <a:off x="0" y="6165305"/>
            <a:ext cx="1675878" cy="692696"/>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19672" y="6165305"/>
            <a:ext cx="1548707" cy="69269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3131840" y="6165305"/>
            <a:ext cx="1539515" cy="69269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4644008" y="6165304"/>
            <a:ext cx="1500233" cy="69269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084168" y="6165304"/>
            <a:ext cx="1597209" cy="692696"/>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7668344" y="6159864"/>
            <a:ext cx="1475656" cy="698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pic>
        <p:nvPicPr>
          <p:cNvPr id="13" name="Picture 2"/>
          <p:cNvPicPr>
            <a:picLocks noChangeAspect="1" noChangeArrowheads="1"/>
          </p:cNvPicPr>
          <p:nvPr/>
        </p:nvPicPr>
        <p:blipFill>
          <a:blip r:embed="rId2" cstate="print"/>
          <a:srcRect/>
          <a:stretch>
            <a:fillRect/>
          </a:stretch>
        </p:blipFill>
        <p:spPr bwMode="auto">
          <a:xfrm>
            <a:off x="1475656" y="3717032"/>
            <a:ext cx="1630991" cy="177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4"/>
          <p:cNvPicPr>
            <a:picLocks noChangeAspect="1" noChangeArrowheads="1"/>
          </p:cNvPicPr>
          <p:nvPr/>
        </p:nvPicPr>
        <p:blipFill>
          <a:blip r:embed="rId3" cstate="print"/>
          <a:srcRect/>
          <a:stretch>
            <a:fillRect/>
          </a:stretch>
        </p:blipFill>
        <p:spPr bwMode="auto">
          <a:xfrm>
            <a:off x="392392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5" name="Rectangle 24"/>
          <p:cNvSpPr/>
          <p:nvPr/>
        </p:nvSpPr>
        <p:spPr bwMode="auto">
          <a:xfrm>
            <a:off x="1331640" y="3140968"/>
            <a:ext cx="7344816" cy="3600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fr-FR" sz="1200" dirty="0" smtClean="0">
              <a:solidFill>
                <a:schemeClr val="tx1"/>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r>
              <a:rPr lang="fr-FR" sz="1200" dirty="0" smtClean="0">
                <a:solidFill>
                  <a:schemeClr val="tx1"/>
                </a:solidFill>
                <a:latin typeface="Times" pitchFamily="18" charset="0"/>
              </a:rPr>
              <a:t>Qui ? Quand ? Où ? Quoi ? Comment ?</a:t>
            </a: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r>
              <a:rPr lang="fr-FR" sz="1200" dirty="0" smtClean="0">
                <a:solidFill>
                  <a:schemeClr val="tx1"/>
                </a:solidFill>
                <a:latin typeface="Times" pitchFamily="18" charset="0"/>
              </a:rPr>
              <a:t>Qui : de U6 à U17</a:t>
            </a:r>
          </a:p>
          <a:p>
            <a:pPr marL="0" marR="0" indent="0"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pitchFamily="18" charset="0"/>
              </a:rPr>
              <a:t>Quand</a:t>
            </a:r>
            <a:r>
              <a:rPr kumimoji="0" lang="fr-FR" sz="1200" b="0" i="0" u="none" strike="noStrike" cap="none" normalizeH="0" dirty="0" smtClean="0">
                <a:ln>
                  <a:noFill/>
                </a:ln>
                <a:solidFill>
                  <a:schemeClr val="tx1"/>
                </a:solidFill>
                <a:effectLst/>
                <a:latin typeface="Times" pitchFamily="18" charset="0"/>
              </a:rPr>
              <a:t> : Du 27 Septembre au 1 Octobre</a:t>
            </a:r>
          </a:p>
          <a:p>
            <a:pPr marL="0" marR="0" indent="0" defTabSz="914400" rtl="0" eaLnBrk="0" fontAlgn="base" latinLnBrk="0" hangingPunct="0">
              <a:lnSpc>
                <a:spcPct val="100000"/>
              </a:lnSpc>
              <a:spcBef>
                <a:spcPct val="0"/>
              </a:spcBef>
              <a:spcAft>
                <a:spcPct val="0"/>
              </a:spcAft>
              <a:buClrTx/>
              <a:buSzTx/>
              <a:buFontTx/>
              <a:buNone/>
              <a:tabLst/>
            </a:pPr>
            <a:r>
              <a:rPr lang="fr-FR" sz="1200" baseline="0" dirty="0" smtClean="0">
                <a:solidFill>
                  <a:schemeClr val="tx1"/>
                </a:solidFill>
                <a:latin typeface="Times" pitchFamily="18" charset="0"/>
              </a:rPr>
              <a:t>Où : Stade u</a:t>
            </a:r>
            <a:r>
              <a:rPr lang="fr-FR" sz="1200" dirty="0" smtClean="0">
                <a:solidFill>
                  <a:schemeClr val="tx1"/>
                </a:solidFill>
                <a:latin typeface="Times" pitchFamily="18" charset="0"/>
              </a:rPr>
              <a:t> Bois de la Cure</a:t>
            </a:r>
          </a:p>
          <a:p>
            <a:pPr marL="0" marR="0" indent="0"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r>
              <a:rPr lang="fr-FR" sz="1200" dirty="0" smtClean="0">
                <a:solidFill>
                  <a:schemeClr val="tx1"/>
                </a:solidFill>
                <a:latin typeface="Times" pitchFamily="18" charset="0"/>
              </a:rPr>
              <a:t>Quoi : Pour le 1</a:t>
            </a:r>
            <a:r>
              <a:rPr lang="fr-FR" sz="1200" baseline="30000" dirty="0" smtClean="0">
                <a:solidFill>
                  <a:schemeClr val="tx1"/>
                </a:solidFill>
                <a:latin typeface="Times" pitchFamily="18" charset="0"/>
              </a:rPr>
              <a:t>er</a:t>
            </a:r>
            <a:r>
              <a:rPr lang="fr-FR" sz="1200" dirty="0" smtClean="0">
                <a:solidFill>
                  <a:schemeClr val="tx1"/>
                </a:solidFill>
                <a:latin typeface="Times" pitchFamily="18" charset="0"/>
              </a:rPr>
              <a:t> match de championnat à domicile de l’équipe 1</a:t>
            </a:r>
            <a:r>
              <a:rPr lang="fr-FR" sz="1200" baseline="30000" dirty="0" smtClean="0">
                <a:solidFill>
                  <a:schemeClr val="tx1"/>
                </a:solidFill>
                <a:latin typeface="Times" pitchFamily="18" charset="0"/>
              </a:rPr>
              <a:t>ère</a:t>
            </a:r>
            <a:r>
              <a:rPr lang="fr-FR" sz="1200" dirty="0" smtClean="0">
                <a:solidFill>
                  <a:schemeClr val="tx1"/>
                </a:solidFill>
                <a:latin typeface="Times" pitchFamily="18" charset="0"/>
              </a:rPr>
              <a:t> de l’AS Puy St Bonnet. Les éducateurs et jeunes du club avais pour but de crée un « KOP »  afin d’encourager les joueurs de l’ASPSB. Le but étant de crée une ambiance au stade tout en faisant participer le maximum de jeune joueurs du club et crée un lien entre les séniors et les jeunes.</a:t>
            </a:r>
          </a:p>
          <a:p>
            <a:pPr marL="0" marR="0" indent="0" defTabSz="914400" rtl="0" eaLnBrk="0" fontAlgn="base" latinLnBrk="0" hangingPunct="0">
              <a:lnSpc>
                <a:spcPct val="100000"/>
              </a:lnSpc>
              <a:spcBef>
                <a:spcPct val="0"/>
              </a:spcBef>
              <a:spcAft>
                <a:spcPct val="0"/>
              </a:spcAft>
              <a:buClrTx/>
              <a:buSzTx/>
              <a:buFontTx/>
              <a:buNone/>
              <a:tabLst/>
            </a:pPr>
            <a:endParaRPr lang="fr-FR" sz="1200" dirty="0" smtClean="0">
              <a:solidFill>
                <a:schemeClr val="tx1"/>
              </a:solidFill>
              <a:latin typeface="Times" pitchFamily="18" charset="0"/>
            </a:endParaRPr>
          </a:p>
          <a:p>
            <a:pPr marL="0" marR="0" indent="0" defTabSz="914400" rtl="0" eaLnBrk="0" fontAlgn="base" latinLnBrk="0" hangingPunct="0">
              <a:lnSpc>
                <a:spcPct val="100000"/>
              </a:lnSpc>
              <a:spcBef>
                <a:spcPct val="0"/>
              </a:spcBef>
              <a:spcAft>
                <a:spcPct val="0"/>
              </a:spcAft>
              <a:buClrTx/>
              <a:buSzTx/>
              <a:buFontTx/>
              <a:buNone/>
              <a:tabLst/>
            </a:pPr>
            <a:r>
              <a:rPr lang="fr-FR" sz="1200" dirty="0" smtClean="0">
                <a:solidFill>
                  <a:schemeClr val="tx1"/>
                </a:solidFill>
                <a:latin typeface="Times" pitchFamily="18" charset="0"/>
              </a:rPr>
              <a:t>Comment : Les jeunes on crée et décorée les banderoles, drapeaux, bidons, cornes muse avec des bombes à peinture lors de leur séance d’entrainement. Ils ont aussi fais des chants pendant le match.</a:t>
            </a:r>
            <a:endParaRPr kumimoji="0" lang="fr-FR" sz="1200" b="0" i="0" u="none" strike="noStrike" cap="none" normalizeH="0" baseline="0" dirty="0" smtClean="0">
              <a:ln>
                <a:noFill/>
              </a:ln>
              <a:solidFill>
                <a:schemeClr val="tx1"/>
              </a:solidFill>
              <a:effectLst/>
              <a:latin typeface="Times" pitchFamily="18" charset="0"/>
            </a:endParaRPr>
          </a:p>
        </p:txBody>
      </p:sp>
      <p:sp>
        <p:nvSpPr>
          <p:cNvPr id="26" name="Rectangle à coins arrondis 25"/>
          <p:cNvSpPr/>
          <p:nvPr/>
        </p:nvSpPr>
        <p:spPr bwMode="auto">
          <a:xfrm>
            <a:off x="3851920" y="2924944"/>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Résumé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33" name="Rectangle 32"/>
          <p:cNvSpPr/>
          <p:nvPr/>
        </p:nvSpPr>
        <p:spPr bwMode="auto">
          <a:xfrm>
            <a:off x="1331640" y="2276872"/>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600" dirty="0" smtClean="0">
                <a:solidFill>
                  <a:schemeClr val="tx1"/>
                </a:solidFill>
                <a:latin typeface="Times" pitchFamily="18" charset="0"/>
              </a:rPr>
              <a:t>Environnement</a:t>
            </a:r>
            <a:endParaRPr lang="fr-FR" sz="1200" dirty="0" smtClean="0">
              <a:solidFill>
                <a:schemeClr val="tx1"/>
              </a:solidFill>
              <a:latin typeface="Times" pitchFamily="18" charset="0"/>
            </a:endParaRPr>
          </a:p>
        </p:txBody>
      </p:sp>
      <p:sp>
        <p:nvSpPr>
          <p:cNvPr id="34" name="Rectangle à coins arrondis 33"/>
          <p:cNvSpPr/>
          <p:nvPr/>
        </p:nvSpPr>
        <p:spPr bwMode="auto">
          <a:xfrm>
            <a:off x="1331640" y="1916832"/>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Thématique</a:t>
            </a:r>
            <a:endParaRPr kumimoji="0" lang="fr-FR" sz="1800" b="1" i="0" u="none" strike="noStrike" cap="none" normalizeH="0" baseline="0" dirty="0" smtClean="0">
              <a:ln>
                <a:noFill/>
              </a:ln>
              <a:solidFill>
                <a:schemeClr val="tx1"/>
              </a:solidFill>
              <a:effectLst/>
              <a:latin typeface="Times" pitchFamily="18" charset="0"/>
            </a:endParaRPr>
          </a:p>
        </p:txBody>
      </p:sp>
      <p:sp>
        <p:nvSpPr>
          <p:cNvPr id="36" name="Rectangle à coins arrondis 35"/>
          <p:cNvSpPr/>
          <p:nvPr/>
        </p:nvSpPr>
        <p:spPr bwMode="auto">
          <a:xfrm>
            <a:off x="1331640" y="188640"/>
            <a:ext cx="2304256"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District : Maine et Loire 49 </a:t>
            </a:r>
            <a:endParaRPr kumimoji="0" lang="fr-FR" sz="1400" b="0" i="0" u="none" strike="noStrike" cap="none" normalizeH="0" baseline="0" dirty="0" smtClean="0">
              <a:ln>
                <a:noFill/>
              </a:ln>
              <a:solidFill>
                <a:schemeClr val="tx1"/>
              </a:solidFill>
              <a:effectLst/>
              <a:latin typeface="Times" pitchFamily="18" charset="0"/>
            </a:endParaRPr>
          </a:p>
        </p:txBody>
      </p:sp>
      <p:sp>
        <p:nvSpPr>
          <p:cNvPr id="37" name="Rectangle 36"/>
          <p:cNvSpPr/>
          <p:nvPr/>
        </p:nvSpPr>
        <p:spPr bwMode="auto">
          <a:xfrm>
            <a:off x="6444208" y="1268760"/>
            <a:ext cx="2232248" cy="136815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pitchFamily="18" charset="0"/>
              </a:rPr>
              <a:t>Opération KOP</a:t>
            </a:r>
          </a:p>
        </p:txBody>
      </p:sp>
      <p:sp>
        <p:nvSpPr>
          <p:cNvPr id="38" name="Rectangle à coins arrondis 37"/>
          <p:cNvSpPr/>
          <p:nvPr/>
        </p:nvSpPr>
        <p:spPr bwMode="auto">
          <a:xfrm>
            <a:off x="6444208" y="908720"/>
            <a:ext cx="2232248"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de l’action</a:t>
            </a:r>
            <a:endParaRPr kumimoji="0" lang="fr-FR" sz="1800" b="1" i="0" u="none" strike="noStrike" cap="none" normalizeH="0" baseline="0" dirty="0" smtClean="0">
              <a:ln>
                <a:noFill/>
              </a:ln>
              <a:solidFill>
                <a:schemeClr val="tx1"/>
              </a:solidFill>
              <a:effectLst/>
              <a:latin typeface="Times" pitchFamily="18" charset="0"/>
            </a:endParaRPr>
          </a:p>
        </p:txBody>
      </p:sp>
      <p:sp>
        <p:nvSpPr>
          <p:cNvPr id="42" name="Rectangle à coins arrondis 41"/>
          <p:cNvSpPr/>
          <p:nvPr/>
        </p:nvSpPr>
        <p:spPr bwMode="auto">
          <a:xfrm>
            <a:off x="6444208"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FR" sz="1400" dirty="0" smtClean="0"/>
              <a:t>U6 à U17 : 40</a:t>
            </a:r>
            <a:endParaRPr lang="fr-FR" sz="1400" dirty="0" smtClean="0">
              <a:solidFill>
                <a:schemeClr val="tx1"/>
              </a:solidFill>
              <a:latin typeface="Times" pitchFamily="18"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pitchFamily="18" charset="0"/>
            </a:endParaRPr>
          </a:p>
        </p:txBody>
      </p:sp>
      <p:pic>
        <p:nvPicPr>
          <p:cNvPr id="49" name="Picture 4"/>
          <p:cNvPicPr>
            <a:picLocks noChangeAspect="1" noChangeArrowheads="1"/>
          </p:cNvPicPr>
          <p:nvPr/>
        </p:nvPicPr>
        <p:blipFill>
          <a:blip r:embed="rId3" cstate="print"/>
          <a:srcRect/>
          <a:stretch>
            <a:fillRect/>
          </a:stretch>
        </p:blipFill>
        <p:spPr bwMode="auto">
          <a:xfrm>
            <a:off x="464400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50" name="Picture 4"/>
          <p:cNvPicPr>
            <a:picLocks noChangeAspect="1" noChangeArrowheads="1"/>
          </p:cNvPicPr>
          <p:nvPr/>
        </p:nvPicPr>
        <p:blipFill>
          <a:blip r:embed="rId3" cstate="print"/>
          <a:srcRect/>
          <a:stretch>
            <a:fillRect/>
          </a:stretch>
        </p:blipFill>
        <p:spPr bwMode="auto">
          <a:xfrm>
            <a:off x="5364088" y="836712"/>
            <a:ext cx="625125" cy="187220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16" name="Rectangle 15"/>
          <p:cNvSpPr/>
          <p:nvPr/>
        </p:nvSpPr>
        <p:spPr bwMode="auto">
          <a:xfrm>
            <a:off x="1331640" y="1052736"/>
            <a:ext cx="2160240" cy="72008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fr-FR" sz="1400" dirty="0" smtClean="0">
                <a:solidFill>
                  <a:schemeClr val="tx1"/>
                </a:solidFill>
                <a:latin typeface="Times" pitchFamily="18" charset="0"/>
              </a:rPr>
              <a:t>Avenir Sportif Puy Saint Bonnet</a:t>
            </a:r>
          </a:p>
        </p:txBody>
      </p:sp>
      <p:sp>
        <p:nvSpPr>
          <p:cNvPr id="17" name="Rectangle à coins arrondis 16"/>
          <p:cNvSpPr/>
          <p:nvPr/>
        </p:nvSpPr>
        <p:spPr bwMode="auto">
          <a:xfrm>
            <a:off x="1331640" y="692696"/>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800" b="1" dirty="0" smtClean="0"/>
              <a:t>Nom du club : </a:t>
            </a:r>
            <a:endParaRPr kumimoji="0" lang="fr-FR" sz="1800" b="1" i="0" u="none" strike="noStrike" cap="none" normalizeH="0" baseline="0" dirty="0" smtClean="0">
              <a:ln>
                <a:noFill/>
              </a:ln>
              <a:solidFill>
                <a:schemeClr val="tx1"/>
              </a:solidFill>
              <a:effectLst/>
              <a:latin typeface="Times" pitchFamily="18" charset="0"/>
            </a:endParaRPr>
          </a:p>
        </p:txBody>
      </p:sp>
      <p:sp>
        <p:nvSpPr>
          <p:cNvPr id="18" name="Rectangle à coins arrondis 17"/>
          <p:cNvSpPr/>
          <p:nvPr/>
        </p:nvSpPr>
        <p:spPr bwMode="auto">
          <a:xfrm>
            <a:off x="3995936" y="188640"/>
            <a:ext cx="2160240" cy="360040"/>
          </a:xfrm>
          <a:prstGeom prst="roundRect">
            <a:avLst/>
          </a:prstGeom>
          <a:solidFill>
            <a:schemeClr val="accent6">
              <a:lumMod val="7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fr-FR" sz="1400" b="1" dirty="0" smtClean="0"/>
              <a:t>Date </a:t>
            </a:r>
            <a:r>
              <a:rPr lang="fr-FR" sz="1400" dirty="0" smtClean="0"/>
              <a:t>: 27 Septembre 2017</a:t>
            </a:r>
            <a:endParaRPr kumimoji="0" lang="fr-FR" sz="1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88" y="0"/>
            <a:ext cx="6336704" cy="646331"/>
          </a:xfrm>
          <a:prstGeom prst="rect">
            <a:avLst/>
          </a:prstGeom>
          <a:noFill/>
        </p:spPr>
        <p:txBody>
          <a:bodyPr wrap="square" rtlCol="0">
            <a:spAutoFit/>
          </a:bodyPr>
          <a:lstStyle/>
          <a:p>
            <a:pPr algn="ctr"/>
            <a:r>
              <a:rPr lang="fr-FR" sz="3600" b="1" dirty="0" smtClean="0">
                <a:solidFill>
                  <a:srgbClr val="0070C0"/>
                </a:solidFill>
              </a:rPr>
              <a:t> </a:t>
            </a:r>
            <a:endParaRPr lang="fr-FR" sz="3600" b="1" dirty="0">
              <a:solidFill>
                <a:srgbClr val="0070C0"/>
              </a:solidFill>
            </a:endParaRPr>
          </a:p>
        </p:txBody>
      </p:sp>
      <p:sp>
        <p:nvSpPr>
          <p:cNvPr id="11" name="ZoneTexte 10"/>
          <p:cNvSpPr txBox="1"/>
          <p:nvPr/>
        </p:nvSpPr>
        <p:spPr>
          <a:xfrm>
            <a:off x="1331640" y="1988840"/>
            <a:ext cx="7344816" cy="46085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fr-FR" sz="3200" b="1" dirty="0" smtClean="0"/>
          </a:p>
          <a:p>
            <a:pPr algn="ctr"/>
            <a:endParaRPr lang="fr-FR" sz="3200" b="1" dirty="0" smtClean="0"/>
          </a:p>
          <a:p>
            <a:pPr algn="ctr"/>
            <a:endParaRPr lang="fr-FR" sz="3200" b="1" dirty="0" smtClean="0"/>
          </a:p>
          <a:p>
            <a:pPr algn="ctr"/>
            <a:r>
              <a:rPr lang="fr-FR" sz="3200" b="1" dirty="0" smtClean="0">
                <a:solidFill>
                  <a:schemeClr val="bg1"/>
                </a:solidFill>
              </a:rPr>
              <a:t>PHOTO </a:t>
            </a:r>
          </a:p>
          <a:p>
            <a:pPr algn="ctr"/>
            <a:r>
              <a:rPr lang="fr-FR" sz="3200" b="1" dirty="0" smtClean="0">
                <a:solidFill>
                  <a:schemeClr val="bg1"/>
                </a:solidFill>
              </a:rPr>
              <a:t>DE </a:t>
            </a:r>
          </a:p>
          <a:p>
            <a:pPr algn="ctr"/>
            <a:r>
              <a:rPr lang="fr-FR" sz="3200" b="1" dirty="0" smtClean="0">
                <a:solidFill>
                  <a:schemeClr val="bg1"/>
                </a:solidFill>
              </a:rPr>
              <a:t>L’ACTION</a:t>
            </a:r>
          </a:p>
          <a:p>
            <a:pPr algn="ctr"/>
            <a:endParaRPr lang="fr-FR" sz="3200" b="1" dirty="0" smtClean="0"/>
          </a:p>
          <a:p>
            <a:pPr algn="ctr"/>
            <a:endParaRPr lang="fr-FR" sz="3200" b="1" dirty="0" smtClean="0"/>
          </a:p>
          <a:p>
            <a:pPr algn="ctr"/>
            <a:endParaRPr lang="fr-FR" sz="3200" b="1" dirty="0"/>
          </a:p>
        </p:txBody>
      </p:sp>
      <p:pic>
        <p:nvPicPr>
          <p:cNvPr id="1027" name="Picture 3"/>
          <p:cNvPicPr>
            <a:picLocks noChangeAspect="1" noChangeArrowheads="1"/>
          </p:cNvPicPr>
          <p:nvPr/>
        </p:nvPicPr>
        <p:blipFill>
          <a:blip r:embed="rId2" cstate="print"/>
          <a:srcRect/>
          <a:stretch>
            <a:fillRect/>
          </a:stretch>
        </p:blipFill>
        <p:spPr bwMode="auto">
          <a:xfrm>
            <a:off x="1187624" y="116632"/>
            <a:ext cx="7704856" cy="1631341"/>
          </a:xfrm>
          <a:prstGeom prst="rect">
            <a:avLst/>
          </a:prstGeom>
          <a:ln>
            <a:noFill/>
          </a:ln>
          <a:effectLst>
            <a:softEdge rad="112500"/>
          </a:effectLst>
        </p:spPr>
      </p:pic>
      <p:sp>
        <p:nvSpPr>
          <p:cNvPr id="2050" name="AutoShape 2" descr="https://attachment.outlook.office.net/owa/Baurain.t@live.fr/service.svc/s/GetAttachmentThumbnail?id=AQMkADAwATMwMAItYmY4OS0wMABmMi0wMAItMDAKAEYAAAP65c%2FlcvZgSpkTv4bCVVgvBwCMmyxlyOPnRp2W8EweurkAAAMBDAAAAIybLGXI4%2BdGnZbwTB66uQAAAAIwL0X0AAAAARIAEAAPXhPzWrx6SYZw9tKIZT7X&amp;thumbnailType=2&amp;X-OWA-CANARY=6IXzX0_bCUq_pkFQfv-Gj4BjIFaiQ9UY2HbVaitBiS07Y9PpJuiUIZ81LE0YXDSC7N6dBfWATmM.&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Tk2NjA4LTMyMTM0MjY5MzBcIixcInB1aWRcIjpcIjg0NDQyODE0MzU1ODg5OFwiLFwib2lkXCI6XCIwMDAzMDAwMC1iZjg5LTAwZj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zMzMyNDY5LCJuYmYiOjE1MTMzMzE4Njl9.wrMbmVGIq2HVUqfoYJUBjHr-CHy4G67JgntQz2FvaampcHMLeVG2BF0k8e6VLVc4NxJuq61SnhcHL-e_YwcvwntkXaecRLQ5sJPxcCnEDk9VFohJ-j2sEPowjlKcTHAH5TN8iZnRa8ODctCFfyu684naU2RU7uYCw3naX6kgBfcV8L-cNZONirRlb8c0jbUsq7XfC8DwbLumVY5ENU-722G20pQ3QwnhokPsZMpFTcoaPLQ2LxHefq2Ut9T9HS1oQ8gqqCfRt06MKeficJFCWCUKImoqkvdCjQD6j-fS6jMV0iF7DGQ_NhimwEArbafAUt33SEd5hvd5hAqP0gtabg&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3" cstate="print"/>
          <a:srcRect l="19090" t="27188" r="54345" b="28516"/>
          <a:stretch>
            <a:fillRect/>
          </a:stretch>
        </p:blipFill>
        <p:spPr bwMode="auto">
          <a:xfrm>
            <a:off x="1475655" y="2132856"/>
            <a:ext cx="2457873" cy="230425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8493" t="27360" r="43912" b="29328"/>
          <a:stretch>
            <a:fillRect/>
          </a:stretch>
        </p:blipFill>
        <p:spPr bwMode="auto">
          <a:xfrm>
            <a:off x="1475657" y="4509120"/>
            <a:ext cx="3024335" cy="1944216"/>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14027" t="46063" r="49446" b="28344"/>
          <a:stretch>
            <a:fillRect/>
          </a:stretch>
        </p:blipFill>
        <p:spPr bwMode="auto">
          <a:xfrm>
            <a:off x="3995936" y="2132856"/>
            <a:ext cx="4536504" cy="2304256"/>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l="9046" t="43109" r="44466" b="26376"/>
          <a:stretch>
            <a:fillRect/>
          </a:stretch>
        </p:blipFill>
        <p:spPr bwMode="auto">
          <a:xfrm>
            <a:off x="4572000" y="4509120"/>
            <a:ext cx="3960440"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68F919-6294-447C-A6D9-4D11662B451B}">
  <ds:schemaRefs>
    <ds:schemaRef ds:uri="http://schemas.microsoft.com/sharepoint/v3/contenttype/forms"/>
  </ds:schemaRefs>
</ds:datastoreItem>
</file>

<file path=customXml/itemProps2.xml><?xml version="1.0" encoding="utf-8"?>
<ds:datastoreItem xmlns:ds="http://schemas.openxmlformats.org/officeDocument/2006/customXml" ds:itemID="{9D44CAB8-42E6-4DB6-B19E-A388AB9B9C4C}">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109</Words>
  <Application>Microsoft Office PowerPoint</Application>
  <PresentationFormat>Affichage à l'écran (4:3)</PresentationFormat>
  <Paragraphs>33</Paragraphs>
  <Slides>3</Slides>
  <Notes>1</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Nouvelle présentation</vt:lpstr>
      <vt:lpstr>Diapositive 1</vt:lpstr>
      <vt:lpstr>Diapositive 2</vt:lpstr>
      <vt:lpstr>Diapositive 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ASP</cp:lastModifiedBy>
  <cp:revision>612</cp:revision>
  <dcterms:created xsi:type="dcterms:W3CDTF">2006-11-08T16:46:26Z</dcterms:created>
  <dcterms:modified xsi:type="dcterms:W3CDTF">2017-12-15T15:57:52Z</dcterms:modified>
</cp:coreProperties>
</file>